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FCFAFF-5913-42DD-AED0-6D367B63E9CE}" v="13" dt="2024-03-12T19:47:06.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owkes" userId="f693fc638bfde490" providerId="LiveId" clId="{2AFCFAFF-5913-42DD-AED0-6D367B63E9CE}"/>
    <pc:docChg chg="undo redo custSel addSld delSld modSld">
      <pc:chgData name="Paul Fowkes" userId="f693fc638bfde490" providerId="LiveId" clId="{2AFCFAFF-5913-42DD-AED0-6D367B63E9CE}" dt="2024-03-13T12:01:52.276" v="3086" actId="20577"/>
      <pc:docMkLst>
        <pc:docMk/>
      </pc:docMkLst>
      <pc:sldChg chg="addSp modSp mod">
        <pc:chgData name="Paul Fowkes" userId="f693fc638bfde490" providerId="LiveId" clId="{2AFCFAFF-5913-42DD-AED0-6D367B63E9CE}" dt="2024-03-12T17:26:27.975" v="1120" actId="20577"/>
        <pc:sldMkLst>
          <pc:docMk/>
          <pc:sldMk cId="1648001662" sldId="256"/>
        </pc:sldMkLst>
        <pc:spChg chg="add mod">
          <ac:chgData name="Paul Fowkes" userId="f693fc638bfde490" providerId="LiveId" clId="{2AFCFAFF-5913-42DD-AED0-6D367B63E9CE}" dt="2024-03-12T17:26:27.975" v="1120" actId="20577"/>
          <ac:spMkLst>
            <pc:docMk/>
            <pc:sldMk cId="1648001662" sldId="256"/>
            <ac:spMk id="4" creationId="{F33E3B45-B061-91B9-A16D-949BB58B969E}"/>
          </ac:spMkLst>
        </pc:spChg>
        <pc:spChg chg="mod">
          <ac:chgData name="Paul Fowkes" userId="f693fc638bfde490" providerId="LiveId" clId="{2AFCFAFF-5913-42DD-AED0-6D367B63E9CE}" dt="2024-03-12T16:46:55.876" v="43" actId="20577"/>
          <ac:spMkLst>
            <pc:docMk/>
            <pc:sldMk cId="1648001662" sldId="256"/>
            <ac:spMk id="6" creationId="{00000000-0000-0000-0000-000000000000}"/>
          </ac:spMkLst>
        </pc:spChg>
        <pc:spChg chg="mod">
          <ac:chgData name="Paul Fowkes" userId="f693fc638bfde490" providerId="LiveId" clId="{2AFCFAFF-5913-42DD-AED0-6D367B63E9CE}" dt="2024-03-12T17:24:30.288" v="1012" actId="20577"/>
          <ac:spMkLst>
            <pc:docMk/>
            <pc:sldMk cId="1648001662" sldId="256"/>
            <ac:spMk id="7" creationId="{00000000-0000-0000-0000-000000000000}"/>
          </ac:spMkLst>
        </pc:spChg>
        <pc:picChg chg="add mod">
          <ac:chgData name="Paul Fowkes" userId="f693fc638bfde490" providerId="LiveId" clId="{2AFCFAFF-5913-42DD-AED0-6D367B63E9CE}" dt="2024-03-12T16:49:29.886" v="49" actId="1076"/>
          <ac:picMkLst>
            <pc:docMk/>
            <pc:sldMk cId="1648001662" sldId="256"/>
            <ac:picMk id="3" creationId="{EA9B091E-6D55-F3BB-BC82-B0F5299206AA}"/>
          </ac:picMkLst>
        </pc:picChg>
      </pc:sldChg>
      <pc:sldChg chg="del">
        <pc:chgData name="Paul Fowkes" userId="f693fc638bfde490" providerId="LiveId" clId="{2AFCFAFF-5913-42DD-AED0-6D367B63E9CE}" dt="2024-03-12T16:45:46.232" v="0" actId="47"/>
        <pc:sldMkLst>
          <pc:docMk/>
          <pc:sldMk cId="2787961372" sldId="257"/>
        </pc:sldMkLst>
      </pc:sldChg>
      <pc:sldChg chg="del">
        <pc:chgData name="Paul Fowkes" userId="f693fc638bfde490" providerId="LiveId" clId="{2AFCFAFF-5913-42DD-AED0-6D367B63E9CE}" dt="2024-03-12T16:45:46.232" v="0" actId="47"/>
        <pc:sldMkLst>
          <pc:docMk/>
          <pc:sldMk cId="38157485" sldId="258"/>
        </pc:sldMkLst>
      </pc:sldChg>
      <pc:sldChg chg="del">
        <pc:chgData name="Paul Fowkes" userId="f693fc638bfde490" providerId="LiveId" clId="{2AFCFAFF-5913-42DD-AED0-6D367B63E9CE}" dt="2024-03-12T16:45:46.232" v="0" actId="47"/>
        <pc:sldMkLst>
          <pc:docMk/>
          <pc:sldMk cId="3519380879" sldId="259"/>
        </pc:sldMkLst>
      </pc:sldChg>
      <pc:sldChg chg="del">
        <pc:chgData name="Paul Fowkes" userId="f693fc638bfde490" providerId="LiveId" clId="{2AFCFAFF-5913-42DD-AED0-6D367B63E9CE}" dt="2024-03-12T16:45:46.232" v="0" actId="47"/>
        <pc:sldMkLst>
          <pc:docMk/>
          <pc:sldMk cId="1227732651" sldId="260"/>
        </pc:sldMkLst>
      </pc:sldChg>
      <pc:sldChg chg="del">
        <pc:chgData name="Paul Fowkes" userId="f693fc638bfde490" providerId="LiveId" clId="{2AFCFAFF-5913-42DD-AED0-6D367B63E9CE}" dt="2024-03-12T16:45:46.232" v="0" actId="47"/>
        <pc:sldMkLst>
          <pc:docMk/>
          <pc:sldMk cId="4210632982" sldId="261"/>
        </pc:sldMkLst>
      </pc:sldChg>
      <pc:sldChg chg="del">
        <pc:chgData name="Paul Fowkes" userId="f693fc638bfde490" providerId="LiveId" clId="{2AFCFAFF-5913-42DD-AED0-6D367B63E9CE}" dt="2024-03-12T16:45:46.232" v="0" actId="47"/>
        <pc:sldMkLst>
          <pc:docMk/>
          <pc:sldMk cId="1943044651" sldId="262"/>
        </pc:sldMkLst>
      </pc:sldChg>
      <pc:sldChg chg="addSp delSp modSp mod">
        <pc:chgData name="Paul Fowkes" userId="f693fc638bfde490" providerId="LiveId" clId="{2AFCFAFF-5913-42DD-AED0-6D367B63E9CE}" dt="2024-03-12T17:56:18.297" v="1253" actId="14100"/>
        <pc:sldMkLst>
          <pc:docMk/>
          <pc:sldMk cId="1063363829" sldId="263"/>
        </pc:sldMkLst>
        <pc:spChg chg="add mod">
          <ac:chgData name="Paul Fowkes" userId="f693fc638bfde490" providerId="LiveId" clId="{2AFCFAFF-5913-42DD-AED0-6D367B63E9CE}" dt="2024-03-12T17:56:18.297" v="1253" actId="14100"/>
          <ac:spMkLst>
            <pc:docMk/>
            <pc:sldMk cId="1063363829" sldId="263"/>
            <ac:spMk id="4" creationId="{C5E0BCFB-D70A-B6D4-AB8D-2A21F8AF776B}"/>
          </ac:spMkLst>
        </pc:spChg>
        <pc:spChg chg="mod">
          <ac:chgData name="Paul Fowkes" userId="f693fc638bfde490" providerId="LiveId" clId="{2AFCFAFF-5913-42DD-AED0-6D367B63E9CE}" dt="2024-03-12T17:52:47.500" v="1155" actId="20577"/>
          <ac:spMkLst>
            <pc:docMk/>
            <pc:sldMk cId="1063363829" sldId="263"/>
            <ac:spMk id="6" creationId="{00000000-0000-0000-0000-000000000000}"/>
          </ac:spMkLst>
        </pc:spChg>
        <pc:spChg chg="del mod">
          <ac:chgData name="Paul Fowkes" userId="f693fc638bfde490" providerId="LiveId" clId="{2AFCFAFF-5913-42DD-AED0-6D367B63E9CE}" dt="2024-03-12T17:49:56.653" v="1122" actId="478"/>
          <ac:spMkLst>
            <pc:docMk/>
            <pc:sldMk cId="1063363829" sldId="263"/>
            <ac:spMk id="7" creationId="{00000000-0000-0000-0000-000000000000}"/>
          </ac:spMkLst>
        </pc:spChg>
        <pc:picChg chg="add mod">
          <ac:chgData name="Paul Fowkes" userId="f693fc638bfde490" providerId="LiveId" clId="{2AFCFAFF-5913-42DD-AED0-6D367B63E9CE}" dt="2024-03-12T17:50:58.001" v="1129" actId="1076"/>
          <ac:picMkLst>
            <pc:docMk/>
            <pc:sldMk cId="1063363829" sldId="263"/>
            <ac:picMk id="3" creationId="{1DF384CF-149B-7E83-F908-FE2BF0C3E75F}"/>
          </ac:picMkLst>
        </pc:picChg>
        <pc:picChg chg="mod">
          <ac:chgData name="Paul Fowkes" userId="f693fc638bfde490" providerId="LiveId" clId="{2AFCFAFF-5913-42DD-AED0-6D367B63E9CE}" dt="2024-03-12T17:52:39.134" v="1151" actId="14100"/>
          <ac:picMkLst>
            <pc:docMk/>
            <pc:sldMk cId="1063363829" sldId="263"/>
            <ac:picMk id="5" creationId="{00000000-0000-0000-0000-000000000000}"/>
          </ac:picMkLst>
        </pc:picChg>
      </pc:sldChg>
      <pc:sldChg chg="addSp delSp modSp add mod">
        <pc:chgData name="Paul Fowkes" userId="f693fc638bfde490" providerId="LiveId" clId="{2AFCFAFF-5913-42DD-AED0-6D367B63E9CE}" dt="2024-03-13T08:31:57.299" v="2498" actId="120"/>
        <pc:sldMkLst>
          <pc:docMk/>
          <pc:sldMk cId="1214603152" sldId="264"/>
        </pc:sldMkLst>
        <pc:spChg chg="mod">
          <ac:chgData name="Paul Fowkes" userId="f693fc638bfde490" providerId="LiveId" clId="{2AFCFAFF-5913-42DD-AED0-6D367B63E9CE}" dt="2024-03-12T18:01:45.214" v="1329" actId="20577"/>
          <ac:spMkLst>
            <pc:docMk/>
            <pc:sldMk cId="1214603152" sldId="264"/>
            <ac:spMk id="4" creationId="{6814093F-F7E6-41A9-15CC-65727A7CB794}"/>
          </ac:spMkLst>
        </pc:spChg>
        <pc:spChg chg="add mod">
          <ac:chgData name="Paul Fowkes" userId="f693fc638bfde490" providerId="LiveId" clId="{2AFCFAFF-5913-42DD-AED0-6D367B63E9CE}" dt="2024-03-13T08:31:57.299" v="2498" actId="120"/>
          <ac:spMkLst>
            <pc:docMk/>
            <pc:sldMk cId="1214603152" sldId="264"/>
            <ac:spMk id="10" creationId="{8C9F8FCB-C441-0B0F-4A9E-A01C2D9E1BE1}"/>
          </ac:spMkLst>
        </pc:spChg>
        <pc:picChg chg="del">
          <ac:chgData name="Paul Fowkes" userId="f693fc638bfde490" providerId="LiveId" clId="{2AFCFAFF-5913-42DD-AED0-6D367B63E9CE}" dt="2024-03-12T18:01:15.206" v="1257" actId="478"/>
          <ac:picMkLst>
            <pc:docMk/>
            <pc:sldMk cId="1214603152" sldId="264"/>
            <ac:picMk id="3" creationId="{EF520B48-DAC5-3DE7-31E0-AEB5CEB12477}"/>
          </ac:picMkLst>
        </pc:picChg>
        <pc:picChg chg="add del mod">
          <ac:chgData name="Paul Fowkes" userId="f693fc638bfde490" providerId="LiveId" clId="{2AFCFAFF-5913-42DD-AED0-6D367B63E9CE}" dt="2024-03-12T18:02:38.412" v="1337" actId="478"/>
          <ac:picMkLst>
            <pc:docMk/>
            <pc:sldMk cId="1214603152" sldId="264"/>
            <ac:picMk id="7" creationId="{FE95E9D8-B910-9573-498C-BCBA85A4F49F}"/>
          </ac:picMkLst>
        </pc:picChg>
        <pc:picChg chg="add mod">
          <ac:chgData name="Paul Fowkes" userId="f693fc638bfde490" providerId="LiveId" clId="{2AFCFAFF-5913-42DD-AED0-6D367B63E9CE}" dt="2024-03-12T18:03:01.080" v="1340" actId="1076"/>
          <ac:picMkLst>
            <pc:docMk/>
            <pc:sldMk cId="1214603152" sldId="264"/>
            <ac:picMk id="9" creationId="{96D22B7A-4FA2-4F5C-EB2D-3BD13DF35225}"/>
          </ac:picMkLst>
        </pc:picChg>
      </pc:sldChg>
      <pc:sldChg chg="del">
        <pc:chgData name="Paul Fowkes" userId="f693fc638bfde490" providerId="LiveId" clId="{2AFCFAFF-5913-42DD-AED0-6D367B63E9CE}" dt="2024-03-12T16:45:46.232" v="0" actId="47"/>
        <pc:sldMkLst>
          <pc:docMk/>
          <pc:sldMk cId="1644449078" sldId="264"/>
        </pc:sldMkLst>
      </pc:sldChg>
      <pc:sldChg chg="del">
        <pc:chgData name="Paul Fowkes" userId="f693fc638bfde490" providerId="LiveId" clId="{2AFCFAFF-5913-42DD-AED0-6D367B63E9CE}" dt="2024-03-12T16:45:46.232" v="0" actId="47"/>
        <pc:sldMkLst>
          <pc:docMk/>
          <pc:sldMk cId="1823854861" sldId="265"/>
        </pc:sldMkLst>
      </pc:sldChg>
      <pc:sldChg chg="addSp delSp modSp add mod">
        <pc:chgData name="Paul Fowkes" userId="f693fc638bfde490" providerId="LiveId" clId="{2AFCFAFF-5913-42DD-AED0-6D367B63E9CE}" dt="2024-03-12T18:08:23.185" v="1745" actId="20577"/>
        <pc:sldMkLst>
          <pc:docMk/>
          <pc:sldMk cId="1896725342" sldId="265"/>
        </pc:sldMkLst>
        <pc:spChg chg="mod">
          <ac:chgData name="Paul Fowkes" userId="f693fc638bfde490" providerId="LiveId" clId="{2AFCFAFF-5913-42DD-AED0-6D367B63E9CE}" dt="2024-03-12T18:07:14.993" v="1647" actId="20577"/>
          <ac:spMkLst>
            <pc:docMk/>
            <pc:sldMk cId="1896725342" sldId="265"/>
            <ac:spMk id="4" creationId="{9962E552-8CA8-43B6-C3E8-CE4684902EA7}"/>
          </ac:spMkLst>
        </pc:spChg>
        <pc:spChg chg="mod">
          <ac:chgData name="Paul Fowkes" userId="f693fc638bfde490" providerId="LiveId" clId="{2AFCFAFF-5913-42DD-AED0-6D367B63E9CE}" dt="2024-03-12T18:08:23.185" v="1745" actId="20577"/>
          <ac:spMkLst>
            <pc:docMk/>
            <pc:sldMk cId="1896725342" sldId="265"/>
            <ac:spMk id="10" creationId="{037221B1-443E-4500-C99C-5309C16435FD}"/>
          </ac:spMkLst>
        </pc:spChg>
        <pc:picChg chg="add mod">
          <ac:chgData name="Paul Fowkes" userId="f693fc638bfde490" providerId="LiveId" clId="{2AFCFAFF-5913-42DD-AED0-6D367B63E9CE}" dt="2024-03-12T18:07:41.125" v="1651" actId="1076"/>
          <ac:picMkLst>
            <pc:docMk/>
            <pc:sldMk cId="1896725342" sldId="265"/>
            <ac:picMk id="3" creationId="{D444D7B1-AF3C-8F66-C817-716ADC422D8C}"/>
          </ac:picMkLst>
        </pc:picChg>
        <pc:picChg chg="del">
          <ac:chgData name="Paul Fowkes" userId="f693fc638bfde490" providerId="LiveId" clId="{2AFCFAFF-5913-42DD-AED0-6D367B63E9CE}" dt="2024-03-12T18:07:20.929" v="1648" actId="478"/>
          <ac:picMkLst>
            <pc:docMk/>
            <pc:sldMk cId="1896725342" sldId="265"/>
            <ac:picMk id="9" creationId="{A6990507-8C69-605A-7790-0D951F973F37}"/>
          </ac:picMkLst>
        </pc:picChg>
      </pc:sldChg>
      <pc:sldChg chg="del">
        <pc:chgData name="Paul Fowkes" userId="f693fc638bfde490" providerId="LiveId" clId="{2AFCFAFF-5913-42DD-AED0-6D367B63E9CE}" dt="2024-03-12T16:45:46.232" v="0" actId="47"/>
        <pc:sldMkLst>
          <pc:docMk/>
          <pc:sldMk cId="844965222" sldId="266"/>
        </pc:sldMkLst>
      </pc:sldChg>
      <pc:sldChg chg="addSp delSp modSp add mod">
        <pc:chgData name="Paul Fowkes" userId="f693fc638bfde490" providerId="LiveId" clId="{2AFCFAFF-5913-42DD-AED0-6D367B63E9CE}" dt="2024-03-12T19:28:44.730" v="1940" actId="1076"/>
        <pc:sldMkLst>
          <pc:docMk/>
          <pc:sldMk cId="1466623571" sldId="266"/>
        </pc:sldMkLst>
        <pc:spChg chg="mod">
          <ac:chgData name="Paul Fowkes" userId="f693fc638bfde490" providerId="LiveId" clId="{2AFCFAFF-5913-42DD-AED0-6D367B63E9CE}" dt="2024-03-12T19:26:56.535" v="1775" actId="20577"/>
          <ac:spMkLst>
            <pc:docMk/>
            <pc:sldMk cId="1466623571" sldId="266"/>
            <ac:spMk id="4" creationId="{329D870F-BA4C-B9B5-7059-AD7B1B82E87E}"/>
          </ac:spMkLst>
        </pc:spChg>
        <pc:spChg chg="mod">
          <ac:chgData name="Paul Fowkes" userId="f693fc638bfde490" providerId="LiveId" clId="{2AFCFAFF-5913-42DD-AED0-6D367B63E9CE}" dt="2024-03-12T19:28:34.535" v="1939" actId="20577"/>
          <ac:spMkLst>
            <pc:docMk/>
            <pc:sldMk cId="1466623571" sldId="266"/>
            <ac:spMk id="10" creationId="{B93B310A-AA30-738D-B70B-B14749FE0B9F}"/>
          </ac:spMkLst>
        </pc:spChg>
        <pc:picChg chg="del">
          <ac:chgData name="Paul Fowkes" userId="f693fc638bfde490" providerId="LiveId" clId="{2AFCFAFF-5913-42DD-AED0-6D367B63E9CE}" dt="2024-03-12T19:27:00.647" v="1776" actId="478"/>
          <ac:picMkLst>
            <pc:docMk/>
            <pc:sldMk cId="1466623571" sldId="266"/>
            <ac:picMk id="3" creationId="{5FCB3AAA-ED89-C08A-DF8B-7CD13C801179}"/>
          </ac:picMkLst>
        </pc:picChg>
        <pc:picChg chg="add mod">
          <ac:chgData name="Paul Fowkes" userId="f693fc638bfde490" providerId="LiveId" clId="{2AFCFAFF-5913-42DD-AED0-6D367B63E9CE}" dt="2024-03-12T19:28:44.730" v="1940" actId="1076"/>
          <ac:picMkLst>
            <pc:docMk/>
            <pc:sldMk cId="1466623571" sldId="266"/>
            <ac:picMk id="7" creationId="{A824C180-2B1D-A101-34F7-60DAD22366D7}"/>
          </ac:picMkLst>
        </pc:picChg>
      </pc:sldChg>
      <pc:sldChg chg="addSp delSp modSp add mod">
        <pc:chgData name="Paul Fowkes" userId="f693fc638bfde490" providerId="LiveId" clId="{2AFCFAFF-5913-42DD-AED0-6D367B63E9CE}" dt="2024-03-12T19:37:10.897" v="2099" actId="20577"/>
        <pc:sldMkLst>
          <pc:docMk/>
          <pc:sldMk cId="116989327" sldId="267"/>
        </pc:sldMkLst>
        <pc:spChg chg="mod">
          <ac:chgData name="Paul Fowkes" userId="f693fc638bfde490" providerId="LiveId" clId="{2AFCFAFF-5913-42DD-AED0-6D367B63E9CE}" dt="2024-03-12T19:37:10.897" v="2099" actId="20577"/>
          <ac:spMkLst>
            <pc:docMk/>
            <pc:sldMk cId="116989327" sldId="267"/>
            <ac:spMk id="4" creationId="{E8E06D4E-4599-D8B1-EC7B-B30996D615B5}"/>
          </ac:spMkLst>
        </pc:spChg>
        <pc:spChg chg="mod">
          <ac:chgData name="Paul Fowkes" userId="f693fc638bfde490" providerId="LiveId" clId="{2AFCFAFF-5913-42DD-AED0-6D367B63E9CE}" dt="2024-03-12T19:34:52.698" v="2081" actId="20577"/>
          <ac:spMkLst>
            <pc:docMk/>
            <pc:sldMk cId="116989327" sldId="267"/>
            <ac:spMk id="10" creationId="{FA793FCB-D61C-D5D5-73A5-EB1395FAFD9B}"/>
          </ac:spMkLst>
        </pc:spChg>
        <pc:picChg chg="add mod">
          <ac:chgData name="Paul Fowkes" userId="f693fc638bfde490" providerId="LiveId" clId="{2AFCFAFF-5913-42DD-AED0-6D367B63E9CE}" dt="2024-03-12T19:31:37.140" v="1947" actId="1076"/>
          <ac:picMkLst>
            <pc:docMk/>
            <pc:sldMk cId="116989327" sldId="267"/>
            <ac:picMk id="3" creationId="{1547BEBE-F367-BCE3-55A5-B4824CBB881D}"/>
          </ac:picMkLst>
        </pc:picChg>
        <pc:picChg chg="del">
          <ac:chgData name="Paul Fowkes" userId="f693fc638bfde490" providerId="LiveId" clId="{2AFCFAFF-5913-42DD-AED0-6D367B63E9CE}" dt="2024-03-12T19:31:25.740" v="1944" actId="478"/>
          <ac:picMkLst>
            <pc:docMk/>
            <pc:sldMk cId="116989327" sldId="267"/>
            <ac:picMk id="7" creationId="{D309E22F-FE55-2D42-441E-D5A20E5A57BB}"/>
          </ac:picMkLst>
        </pc:picChg>
        <pc:picChg chg="add mod">
          <ac:chgData name="Paul Fowkes" userId="f693fc638bfde490" providerId="LiveId" clId="{2AFCFAFF-5913-42DD-AED0-6D367B63E9CE}" dt="2024-03-12T19:36:26.100" v="2082"/>
          <ac:picMkLst>
            <pc:docMk/>
            <pc:sldMk cId="116989327" sldId="267"/>
            <ac:picMk id="8" creationId="{7054F535-256F-C94B-CAE5-5836CA816B24}"/>
          </ac:picMkLst>
        </pc:picChg>
      </pc:sldChg>
      <pc:sldChg chg="del">
        <pc:chgData name="Paul Fowkes" userId="f693fc638bfde490" providerId="LiveId" clId="{2AFCFAFF-5913-42DD-AED0-6D367B63E9CE}" dt="2024-03-12T16:45:46.232" v="0" actId="47"/>
        <pc:sldMkLst>
          <pc:docMk/>
          <pc:sldMk cId="4293995677" sldId="267"/>
        </pc:sldMkLst>
      </pc:sldChg>
      <pc:sldChg chg="addSp delSp modSp add mod">
        <pc:chgData name="Paul Fowkes" userId="f693fc638bfde490" providerId="LiveId" clId="{2AFCFAFF-5913-42DD-AED0-6D367B63E9CE}" dt="2024-03-12T19:41:53.989" v="2233" actId="20577"/>
        <pc:sldMkLst>
          <pc:docMk/>
          <pc:sldMk cId="128599771" sldId="268"/>
        </pc:sldMkLst>
        <pc:spChg chg="mod">
          <ac:chgData name="Paul Fowkes" userId="f693fc638bfde490" providerId="LiveId" clId="{2AFCFAFF-5913-42DD-AED0-6D367B63E9CE}" dt="2024-03-12T19:37:31.632" v="2100" actId="20577"/>
          <ac:spMkLst>
            <pc:docMk/>
            <pc:sldMk cId="128599771" sldId="268"/>
            <ac:spMk id="4" creationId="{9A40C281-8328-2A58-CDEE-3ED0086DE54B}"/>
          </ac:spMkLst>
        </pc:spChg>
        <pc:spChg chg="mod">
          <ac:chgData name="Paul Fowkes" userId="f693fc638bfde490" providerId="LiveId" clId="{2AFCFAFF-5913-42DD-AED0-6D367B63E9CE}" dt="2024-03-12T19:41:53.989" v="2233" actId="20577"/>
          <ac:spMkLst>
            <pc:docMk/>
            <pc:sldMk cId="128599771" sldId="268"/>
            <ac:spMk id="10" creationId="{E75C0A01-BCD4-1222-EA5C-3056DBDB257A}"/>
          </ac:spMkLst>
        </pc:spChg>
        <pc:picChg chg="del">
          <ac:chgData name="Paul Fowkes" userId="f693fc638bfde490" providerId="LiveId" clId="{2AFCFAFF-5913-42DD-AED0-6D367B63E9CE}" dt="2024-03-12T19:37:48.479" v="2101" actId="478"/>
          <ac:picMkLst>
            <pc:docMk/>
            <pc:sldMk cId="128599771" sldId="268"/>
            <ac:picMk id="3" creationId="{A972F6B2-65D1-9DA4-C000-4B02BE192488}"/>
          </ac:picMkLst>
        </pc:picChg>
        <pc:picChg chg="add del mod">
          <ac:chgData name="Paul Fowkes" userId="f693fc638bfde490" providerId="LiveId" clId="{2AFCFAFF-5913-42DD-AED0-6D367B63E9CE}" dt="2024-03-12T19:38:22.508" v="2107" actId="22"/>
          <ac:picMkLst>
            <pc:docMk/>
            <pc:sldMk cId="128599771" sldId="268"/>
            <ac:picMk id="7" creationId="{F48DBE1E-E23C-41C7-AFA7-AF385B50CAA3}"/>
          </ac:picMkLst>
        </pc:picChg>
        <pc:picChg chg="add mod">
          <ac:chgData name="Paul Fowkes" userId="f693fc638bfde490" providerId="LiveId" clId="{2AFCFAFF-5913-42DD-AED0-6D367B63E9CE}" dt="2024-03-12T19:40:32.894" v="2229" actId="1076"/>
          <ac:picMkLst>
            <pc:docMk/>
            <pc:sldMk cId="128599771" sldId="268"/>
            <ac:picMk id="9" creationId="{F3AABCFD-1543-452F-BA00-C66E0749F9BF}"/>
          </ac:picMkLst>
        </pc:picChg>
      </pc:sldChg>
      <pc:sldChg chg="del">
        <pc:chgData name="Paul Fowkes" userId="f693fc638bfde490" providerId="LiveId" clId="{2AFCFAFF-5913-42DD-AED0-6D367B63E9CE}" dt="2024-03-12T16:45:46.232" v="0" actId="47"/>
        <pc:sldMkLst>
          <pc:docMk/>
          <pc:sldMk cId="2141221598" sldId="268"/>
        </pc:sldMkLst>
      </pc:sldChg>
      <pc:sldChg chg="addSp delSp modSp add mod">
        <pc:chgData name="Paul Fowkes" userId="f693fc638bfde490" providerId="LiveId" clId="{2AFCFAFF-5913-42DD-AED0-6D367B63E9CE}" dt="2024-03-13T12:01:52.276" v="3086" actId="20577"/>
        <pc:sldMkLst>
          <pc:docMk/>
          <pc:sldMk cId="776167997" sldId="269"/>
        </pc:sldMkLst>
        <pc:spChg chg="add mod">
          <ac:chgData name="Paul Fowkes" userId="f693fc638bfde490" providerId="LiveId" clId="{2AFCFAFF-5913-42DD-AED0-6D367B63E9CE}" dt="2024-03-13T12:01:52.276" v="3086" actId="20577"/>
          <ac:spMkLst>
            <pc:docMk/>
            <pc:sldMk cId="776167997" sldId="269"/>
            <ac:spMk id="2" creationId="{E34257CE-04E1-C72F-BA16-C74626E9CD5B}"/>
          </ac:spMkLst>
        </pc:spChg>
        <pc:spChg chg="del">
          <ac:chgData name="Paul Fowkes" userId="f693fc638bfde490" providerId="LiveId" clId="{2AFCFAFF-5913-42DD-AED0-6D367B63E9CE}" dt="2024-03-12T19:47:04.298" v="2247" actId="478"/>
          <ac:spMkLst>
            <pc:docMk/>
            <pc:sldMk cId="776167997" sldId="269"/>
            <ac:spMk id="4" creationId="{3F8BDA77-3911-4CBF-8754-10A4C2CFBDB7}"/>
          </ac:spMkLst>
        </pc:spChg>
        <pc:spChg chg="mod">
          <ac:chgData name="Paul Fowkes" userId="f693fc638bfde490" providerId="LiveId" clId="{2AFCFAFF-5913-42DD-AED0-6D367B63E9CE}" dt="2024-03-12T19:45:59.210" v="2246" actId="20577"/>
          <ac:spMkLst>
            <pc:docMk/>
            <pc:sldMk cId="776167997" sldId="269"/>
            <ac:spMk id="6" creationId="{D34A9DF2-9D97-B661-1EFE-662B8DBE06B9}"/>
          </ac:spMkLst>
        </pc:spChg>
        <pc:spChg chg="del">
          <ac:chgData name="Paul Fowkes" userId="f693fc638bfde490" providerId="LiveId" clId="{2AFCFAFF-5913-42DD-AED0-6D367B63E9CE}" dt="2024-03-12T19:42:29.460" v="2236" actId="478"/>
          <ac:spMkLst>
            <pc:docMk/>
            <pc:sldMk cId="776167997" sldId="269"/>
            <ac:spMk id="10" creationId="{5C0CE003-BD2E-E072-5573-738CA7A0878A}"/>
          </ac:spMkLst>
        </pc:spChg>
        <pc:picChg chg="mod">
          <ac:chgData name="Paul Fowkes" userId="f693fc638bfde490" providerId="LiveId" clId="{2AFCFAFF-5913-42DD-AED0-6D367B63E9CE}" dt="2024-03-12T19:47:13.695" v="2250" actId="1076"/>
          <ac:picMkLst>
            <pc:docMk/>
            <pc:sldMk cId="776167997" sldId="269"/>
            <ac:picMk id="5" creationId="{67FDDBFD-ACC2-1B5B-5C75-58971CD30348}"/>
          </ac:picMkLst>
        </pc:picChg>
        <pc:picChg chg="del">
          <ac:chgData name="Paul Fowkes" userId="f693fc638bfde490" providerId="LiveId" clId="{2AFCFAFF-5913-42DD-AED0-6D367B63E9CE}" dt="2024-03-12T19:42:23.800" v="2235" actId="478"/>
          <ac:picMkLst>
            <pc:docMk/>
            <pc:sldMk cId="776167997" sldId="269"/>
            <ac:picMk id="9" creationId="{3A68DD6F-FF24-6E17-B122-11591139AE8C}"/>
          </ac:picMkLst>
        </pc:picChg>
      </pc:sldChg>
      <pc:sldChg chg="del">
        <pc:chgData name="Paul Fowkes" userId="f693fc638bfde490" providerId="LiveId" clId="{2AFCFAFF-5913-42DD-AED0-6D367B63E9CE}" dt="2024-03-12T16:45:46.232" v="0" actId="47"/>
        <pc:sldMkLst>
          <pc:docMk/>
          <pc:sldMk cId="1267864082" sldId="269"/>
        </pc:sldMkLst>
      </pc:sldChg>
      <pc:sldChg chg="del">
        <pc:chgData name="Paul Fowkes" userId="f693fc638bfde490" providerId="LiveId" clId="{2AFCFAFF-5913-42DD-AED0-6D367B63E9CE}" dt="2024-03-12T16:45:46.232" v="0" actId="47"/>
        <pc:sldMkLst>
          <pc:docMk/>
          <pc:sldMk cId="1112131371" sldId="270"/>
        </pc:sldMkLst>
      </pc:sldChg>
      <pc:sldChg chg="del">
        <pc:chgData name="Paul Fowkes" userId="f693fc638bfde490" providerId="LiveId" clId="{2AFCFAFF-5913-42DD-AED0-6D367B63E9CE}" dt="2024-03-12T16:45:46.232" v="0" actId="47"/>
        <pc:sldMkLst>
          <pc:docMk/>
          <pc:sldMk cId="1065816434" sldId="271"/>
        </pc:sldMkLst>
      </pc:sldChg>
      <pc:sldChg chg="del">
        <pc:chgData name="Paul Fowkes" userId="f693fc638bfde490" providerId="LiveId" clId="{2AFCFAFF-5913-42DD-AED0-6D367B63E9CE}" dt="2024-03-12T16:45:46.232" v="0" actId="47"/>
        <pc:sldMkLst>
          <pc:docMk/>
          <pc:sldMk cId="1121356615" sldId="272"/>
        </pc:sldMkLst>
      </pc:sldChg>
      <pc:sldChg chg="del">
        <pc:chgData name="Paul Fowkes" userId="f693fc638bfde490" providerId="LiveId" clId="{2AFCFAFF-5913-42DD-AED0-6D367B63E9CE}" dt="2024-03-12T16:45:46.232" v="0" actId="47"/>
        <pc:sldMkLst>
          <pc:docMk/>
          <pc:sldMk cId="4198673617"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2AA09BC-5FD5-4BEE-929C-50C1913AD7BE}" type="datetimeFigureOut">
              <a:rPr lang="en-GB" smtClean="0"/>
              <a:t>2024-03-13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389284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AA09BC-5FD5-4BEE-929C-50C1913AD7BE}" type="datetimeFigureOut">
              <a:rPr lang="en-GB" smtClean="0"/>
              <a:t>2024-03-13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120764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AA09BC-5FD5-4BEE-929C-50C1913AD7BE}" type="datetimeFigureOut">
              <a:rPr lang="en-GB" smtClean="0"/>
              <a:t>2024-03-13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216052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AA09BC-5FD5-4BEE-929C-50C1913AD7BE}" type="datetimeFigureOut">
              <a:rPr lang="en-GB" smtClean="0"/>
              <a:t>2024-03-13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258714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A09BC-5FD5-4BEE-929C-50C1913AD7BE}" type="datetimeFigureOut">
              <a:rPr lang="en-GB" smtClean="0"/>
              <a:t>2024-03-13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44112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2AA09BC-5FD5-4BEE-929C-50C1913AD7BE}" type="datetimeFigureOut">
              <a:rPr lang="en-GB" smtClean="0"/>
              <a:t>2024-03-13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57421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2AA09BC-5FD5-4BEE-929C-50C1913AD7BE}" type="datetimeFigureOut">
              <a:rPr lang="en-GB" smtClean="0"/>
              <a:t>2024-03-13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218341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AA09BC-5FD5-4BEE-929C-50C1913AD7BE}" type="datetimeFigureOut">
              <a:rPr lang="en-GB" smtClean="0"/>
              <a:t>2024-03-13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282185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A09BC-5FD5-4BEE-929C-50C1913AD7BE}" type="datetimeFigureOut">
              <a:rPr lang="en-GB" smtClean="0"/>
              <a:t>2024-03-13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1980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A09BC-5FD5-4BEE-929C-50C1913AD7BE}" type="datetimeFigureOut">
              <a:rPr lang="en-GB" smtClean="0"/>
              <a:t>2024-03-13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284591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A09BC-5FD5-4BEE-929C-50C1913AD7BE}" type="datetimeFigureOut">
              <a:rPr lang="en-GB" smtClean="0"/>
              <a:t>2024-03-13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8F97C-73D0-473C-88F1-008EB9F684DD}" type="slidenum">
              <a:rPr lang="en-GB" smtClean="0"/>
              <a:t>‹#›</a:t>
            </a:fld>
            <a:endParaRPr lang="en-GB"/>
          </a:p>
        </p:txBody>
      </p:sp>
    </p:spTree>
    <p:extLst>
      <p:ext uri="{BB962C8B-B14F-4D97-AF65-F5344CB8AC3E}">
        <p14:creationId xmlns:p14="http://schemas.microsoft.com/office/powerpoint/2010/main" val="125946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A09BC-5FD5-4BEE-929C-50C1913AD7BE}" type="datetimeFigureOut">
              <a:rPr lang="en-GB" smtClean="0"/>
              <a:t>2024-03-13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8F97C-73D0-473C-88F1-008EB9F684DD}" type="slidenum">
              <a:rPr lang="en-GB" smtClean="0"/>
              <a:t>‹#›</a:t>
            </a:fld>
            <a:endParaRPr lang="en-GB"/>
          </a:p>
        </p:txBody>
      </p:sp>
    </p:spTree>
    <p:extLst>
      <p:ext uri="{BB962C8B-B14F-4D97-AF65-F5344CB8AC3E}">
        <p14:creationId xmlns:p14="http://schemas.microsoft.com/office/powerpoint/2010/main" val="110146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p:cNvSpPr txBox="1"/>
          <p:nvPr/>
        </p:nvSpPr>
        <p:spPr>
          <a:xfrm>
            <a:off x="1979712" y="548680"/>
            <a:ext cx="5616624" cy="1323439"/>
          </a:xfrm>
          <a:prstGeom prst="rect">
            <a:avLst/>
          </a:prstGeom>
          <a:noFill/>
        </p:spPr>
        <p:txBody>
          <a:bodyPr wrap="square" rtlCol="0">
            <a:spAutoFit/>
          </a:bodyPr>
          <a:lstStyle/>
          <a:p>
            <a:pPr algn="ctr"/>
            <a:r>
              <a:rPr lang="en-GB" sz="4000" dirty="0">
                <a:solidFill>
                  <a:schemeClr val="tx2">
                    <a:lumMod val="60000"/>
                    <a:lumOff val="40000"/>
                  </a:schemeClr>
                </a:solidFill>
              </a:rPr>
              <a:t>ChronoScan </a:t>
            </a:r>
          </a:p>
          <a:p>
            <a:pPr algn="ctr"/>
            <a:r>
              <a:rPr lang="en-GB" sz="4000" dirty="0">
                <a:solidFill>
                  <a:schemeClr val="tx2">
                    <a:lumMod val="60000"/>
                    <a:lumOff val="40000"/>
                  </a:schemeClr>
                </a:solidFill>
              </a:rPr>
              <a:t>M-Files Import Module</a:t>
            </a:r>
          </a:p>
        </p:txBody>
      </p:sp>
      <p:sp>
        <p:nvSpPr>
          <p:cNvPr id="7" name="TextBox 6"/>
          <p:cNvSpPr txBox="1"/>
          <p:nvPr/>
        </p:nvSpPr>
        <p:spPr>
          <a:xfrm>
            <a:off x="827584" y="2636912"/>
            <a:ext cx="7200800" cy="2462213"/>
          </a:xfrm>
          <a:prstGeom prst="rect">
            <a:avLst/>
          </a:prstGeom>
          <a:noFill/>
        </p:spPr>
        <p:txBody>
          <a:bodyPr wrap="square" rtlCol="0">
            <a:spAutoFit/>
          </a:bodyPr>
          <a:lstStyle/>
          <a:p>
            <a:r>
              <a:rPr lang="en-GB" sz="1400" b="1" dirty="0">
                <a:solidFill>
                  <a:srgbClr val="4F81BD"/>
                </a:solidFill>
              </a:rPr>
              <a:t>NEW – Fully Automate AI and non AI Capture Workflows Directly From an M-Files Vault </a:t>
            </a:r>
            <a:br>
              <a:rPr lang="en-GB" sz="1400" dirty="0">
                <a:solidFill>
                  <a:srgbClr val="4F81BD"/>
                </a:solidFill>
              </a:rPr>
            </a:br>
            <a:endParaRPr lang="en-GB" sz="1400" dirty="0">
              <a:solidFill>
                <a:srgbClr val="4F81BD"/>
              </a:solidFill>
            </a:endParaRPr>
          </a:p>
          <a:p>
            <a:r>
              <a:rPr lang="en-GB" sz="1400" b="1" dirty="0">
                <a:solidFill>
                  <a:srgbClr val="4F81BD"/>
                </a:solidFill>
              </a:rPr>
              <a:t>Using the new ChronoScan/M-Files Import Module you can,</a:t>
            </a:r>
            <a:br>
              <a:rPr lang="en-GB" sz="1400" b="1" dirty="0">
                <a:solidFill>
                  <a:srgbClr val="4F81BD"/>
                </a:solidFill>
              </a:rPr>
            </a:br>
            <a:endParaRPr lang="en-GB" sz="1400" b="1" dirty="0">
              <a:solidFill>
                <a:srgbClr val="4F81BD"/>
              </a:solidFill>
            </a:endParaRPr>
          </a:p>
          <a:p>
            <a:pPr marL="285750" indent="-285750">
              <a:buFont typeface="Arial" panose="020B0604020202020204" pitchFamily="34" charset="0"/>
              <a:buChar char="•"/>
            </a:pPr>
            <a:r>
              <a:rPr lang="en-GB" sz="1400" dirty="0">
                <a:solidFill>
                  <a:srgbClr val="4F81BD"/>
                </a:solidFill>
              </a:rPr>
              <a:t>Automatically monitor a vault for new documents and/or bulk import existing documents</a:t>
            </a:r>
          </a:p>
          <a:p>
            <a:pPr marL="285750" indent="-285750">
              <a:buFont typeface="Arial" panose="020B0604020202020204" pitchFamily="34" charset="0"/>
              <a:buChar char="•"/>
            </a:pPr>
            <a:r>
              <a:rPr lang="en-GB" sz="1400" dirty="0">
                <a:solidFill>
                  <a:srgbClr val="4F81BD"/>
                </a:solidFill>
              </a:rPr>
              <a:t>Define custom import filters to only process the files you need</a:t>
            </a:r>
          </a:p>
          <a:p>
            <a:pPr marL="285750" indent="-285750">
              <a:buFont typeface="Arial" panose="020B0604020202020204" pitchFamily="34" charset="0"/>
              <a:buChar char="•"/>
            </a:pPr>
            <a:r>
              <a:rPr lang="en-GB" sz="1400" dirty="0">
                <a:solidFill>
                  <a:srgbClr val="4F81BD"/>
                </a:solidFill>
              </a:rPr>
              <a:t>OCR using a choice of engines including the new Google AI Vision OCR/ICR engine</a:t>
            </a:r>
          </a:p>
          <a:p>
            <a:pPr marL="285750" indent="-285750">
              <a:buFont typeface="Arial" panose="020B0604020202020204" pitchFamily="34" charset="0"/>
              <a:buChar char="•"/>
            </a:pPr>
            <a:r>
              <a:rPr lang="en-GB" sz="1400" dirty="0">
                <a:solidFill>
                  <a:srgbClr val="4F81BD"/>
                </a:solidFill>
              </a:rPr>
              <a:t>Create text searchable PDF files and/or image files without OCR and replace/add to a vault</a:t>
            </a:r>
          </a:p>
          <a:p>
            <a:pPr marL="285750" indent="-285750">
              <a:buFont typeface="Arial" panose="020B0604020202020204" pitchFamily="34" charset="0"/>
              <a:buChar char="•"/>
            </a:pPr>
            <a:r>
              <a:rPr lang="en-GB" sz="1400" dirty="0">
                <a:solidFill>
                  <a:srgbClr val="4F81BD"/>
                </a:solidFill>
              </a:rPr>
              <a:t>Utilise </a:t>
            </a:r>
            <a:r>
              <a:rPr lang="en-GB" sz="1400" dirty="0" err="1">
                <a:solidFill>
                  <a:srgbClr val="4F81BD"/>
                </a:solidFill>
              </a:rPr>
              <a:t>ChronoScans</a:t>
            </a:r>
            <a:r>
              <a:rPr lang="en-GB" sz="1400" dirty="0">
                <a:solidFill>
                  <a:srgbClr val="4F81BD"/>
                </a:solidFill>
              </a:rPr>
              <a:t> OpenAI GPT and Open Source LLMs for automated classification and metadata capture</a:t>
            </a:r>
          </a:p>
          <a:p>
            <a:pPr marL="285750" indent="-285750">
              <a:buFont typeface="Arial" panose="020B0604020202020204" pitchFamily="34" charset="0"/>
              <a:buChar char="•"/>
            </a:pPr>
            <a:r>
              <a:rPr lang="en-GB" sz="1400" dirty="0">
                <a:solidFill>
                  <a:srgbClr val="4F81BD"/>
                </a:solidFill>
              </a:rPr>
              <a:t>Create complex data capture and extraction applications</a:t>
            </a:r>
          </a:p>
        </p:txBody>
      </p:sp>
      <p:pic>
        <p:nvPicPr>
          <p:cNvPr id="3" name="Picture 2" descr="A black and grey logo&#10;&#10;Description automatically generated">
            <a:extLst>
              <a:ext uri="{FF2B5EF4-FFF2-40B4-BE49-F238E27FC236}">
                <a16:creationId xmlns:a16="http://schemas.microsoft.com/office/drawing/2014/main" id="{EA9B091E-6D55-F3BB-BC82-B0F5299206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64" y="1340012"/>
            <a:ext cx="2082676" cy="624803"/>
          </a:xfrm>
          <a:prstGeom prst="rect">
            <a:avLst/>
          </a:prstGeom>
        </p:spPr>
      </p:pic>
      <p:sp>
        <p:nvSpPr>
          <p:cNvPr id="4" name="TextBox 3">
            <a:extLst>
              <a:ext uri="{FF2B5EF4-FFF2-40B4-BE49-F238E27FC236}">
                <a16:creationId xmlns:a16="http://schemas.microsoft.com/office/drawing/2014/main" id="{F33E3B45-B061-91B9-A16D-949BB58B969E}"/>
              </a:ext>
            </a:extLst>
          </p:cNvPr>
          <p:cNvSpPr txBox="1"/>
          <p:nvPr/>
        </p:nvSpPr>
        <p:spPr>
          <a:xfrm>
            <a:off x="827584" y="5373216"/>
            <a:ext cx="7272808" cy="523220"/>
          </a:xfrm>
          <a:prstGeom prst="rect">
            <a:avLst/>
          </a:prstGeom>
          <a:noFill/>
        </p:spPr>
        <p:txBody>
          <a:bodyPr wrap="square" rtlCol="0">
            <a:spAutoFit/>
          </a:bodyPr>
          <a:lstStyle/>
          <a:p>
            <a:pPr algn="ctr"/>
            <a:r>
              <a:rPr lang="en-GB" sz="1400" b="1" dirty="0">
                <a:solidFill>
                  <a:srgbClr val="4F81BD"/>
                </a:solidFill>
              </a:rPr>
              <a:t>Intelligent Capture, where you need it, when you need it.</a:t>
            </a:r>
          </a:p>
          <a:p>
            <a:pPr algn="ctr"/>
            <a:r>
              <a:rPr lang="en-GB" sz="1400" b="1" dirty="0">
                <a:solidFill>
                  <a:srgbClr val="4F81BD"/>
                </a:solidFill>
              </a:rPr>
              <a:t>Set and forget to work smarter not harder!</a:t>
            </a:r>
          </a:p>
        </p:txBody>
      </p:sp>
    </p:spTree>
    <p:extLst>
      <p:ext uri="{BB962C8B-B14F-4D97-AF65-F5344CB8AC3E}">
        <p14:creationId xmlns:p14="http://schemas.microsoft.com/office/powerpoint/2010/main" val="164800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pic>
        <p:nvPicPr>
          <p:cNvPr id="3" name="Picture 2">
            <a:extLst>
              <a:ext uri="{FF2B5EF4-FFF2-40B4-BE49-F238E27FC236}">
                <a16:creationId xmlns:a16="http://schemas.microsoft.com/office/drawing/2014/main" id="{1DF384CF-149B-7E83-F908-FE2BF0C3E75F}"/>
              </a:ext>
            </a:extLst>
          </p:cNvPr>
          <p:cNvPicPr>
            <a:picLocks noChangeAspect="1"/>
          </p:cNvPicPr>
          <p:nvPr/>
        </p:nvPicPr>
        <p:blipFill>
          <a:blip r:embed="rId3"/>
          <a:stretch>
            <a:fillRect/>
          </a:stretch>
        </p:blipFill>
        <p:spPr>
          <a:xfrm>
            <a:off x="683568" y="2132856"/>
            <a:ext cx="7488832" cy="3495107"/>
          </a:xfrm>
          <a:prstGeom prst="rect">
            <a:avLst/>
          </a:prstGeom>
        </p:spPr>
      </p:pic>
      <p:sp>
        <p:nvSpPr>
          <p:cNvPr id="4" name="TextBox 3">
            <a:extLst>
              <a:ext uri="{FF2B5EF4-FFF2-40B4-BE49-F238E27FC236}">
                <a16:creationId xmlns:a16="http://schemas.microsoft.com/office/drawing/2014/main" id="{C5E0BCFB-D70A-B6D4-AB8D-2A21F8AF776B}"/>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1 - Define your search and import parameters &amp; execute test to verify</a:t>
            </a:r>
          </a:p>
        </p:txBody>
      </p:sp>
    </p:spTree>
    <p:extLst>
      <p:ext uri="{BB962C8B-B14F-4D97-AF65-F5344CB8AC3E}">
        <p14:creationId xmlns:p14="http://schemas.microsoft.com/office/powerpoint/2010/main" val="106336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CD139-E190-54F3-D747-23605319180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40D5F72-6E6E-2014-91DD-DB6A6D31C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8A88462F-3AD7-270F-237D-0714F49D3B31}"/>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sp>
        <p:nvSpPr>
          <p:cNvPr id="4" name="TextBox 3">
            <a:extLst>
              <a:ext uri="{FF2B5EF4-FFF2-40B4-BE49-F238E27FC236}">
                <a16:creationId xmlns:a16="http://schemas.microsoft.com/office/drawing/2014/main" id="{6814093F-F7E6-41A9-15CC-65727A7CB794}"/>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2 – Add your import module to a new or existing job to create batches</a:t>
            </a:r>
          </a:p>
        </p:txBody>
      </p:sp>
      <p:pic>
        <p:nvPicPr>
          <p:cNvPr id="9" name="Picture 8">
            <a:extLst>
              <a:ext uri="{FF2B5EF4-FFF2-40B4-BE49-F238E27FC236}">
                <a16:creationId xmlns:a16="http://schemas.microsoft.com/office/drawing/2014/main" id="{96D22B7A-4FA2-4F5C-EB2D-3BD13DF35225}"/>
              </a:ext>
            </a:extLst>
          </p:cNvPr>
          <p:cNvPicPr>
            <a:picLocks noChangeAspect="1"/>
          </p:cNvPicPr>
          <p:nvPr/>
        </p:nvPicPr>
        <p:blipFill>
          <a:blip r:embed="rId3"/>
          <a:stretch>
            <a:fillRect/>
          </a:stretch>
        </p:blipFill>
        <p:spPr>
          <a:xfrm>
            <a:off x="395536" y="1926124"/>
            <a:ext cx="5652120" cy="4104114"/>
          </a:xfrm>
          <a:prstGeom prst="rect">
            <a:avLst/>
          </a:prstGeom>
        </p:spPr>
      </p:pic>
      <p:sp>
        <p:nvSpPr>
          <p:cNvPr id="10" name="TextBox 9">
            <a:extLst>
              <a:ext uri="{FF2B5EF4-FFF2-40B4-BE49-F238E27FC236}">
                <a16:creationId xmlns:a16="http://schemas.microsoft.com/office/drawing/2014/main" id="{8C9F8FCB-C441-0B0F-4A9E-A01C2D9E1BE1}"/>
              </a:ext>
            </a:extLst>
          </p:cNvPr>
          <p:cNvSpPr txBox="1"/>
          <p:nvPr/>
        </p:nvSpPr>
        <p:spPr>
          <a:xfrm>
            <a:off x="6156176" y="1988840"/>
            <a:ext cx="2808312" cy="2585323"/>
          </a:xfrm>
          <a:prstGeom prst="rect">
            <a:avLst/>
          </a:prstGeom>
          <a:noFill/>
        </p:spPr>
        <p:txBody>
          <a:bodyPr wrap="square" rtlCol="0">
            <a:spAutoFit/>
          </a:bodyPr>
          <a:lstStyle/>
          <a:p>
            <a:r>
              <a:rPr lang="en-GB" dirty="0"/>
              <a:t>In this example we will import image type documents where the status (“</a:t>
            </a:r>
            <a:r>
              <a:rPr lang="en-GB" dirty="0" err="1"/>
              <a:t>ChronoStatus</a:t>
            </a:r>
            <a:r>
              <a:rPr lang="en-GB" dirty="0"/>
              <a:t>”) is NULL and add to a job that will perform OCR, create a hyper-compressed PDF and replace the current document in the vault</a:t>
            </a:r>
          </a:p>
        </p:txBody>
      </p:sp>
    </p:spTree>
    <p:extLst>
      <p:ext uri="{BB962C8B-B14F-4D97-AF65-F5344CB8AC3E}">
        <p14:creationId xmlns:p14="http://schemas.microsoft.com/office/powerpoint/2010/main" val="121460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4DD52-80B6-06D6-0A94-D65D46646DF9}"/>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34B72BB-8CB3-B335-A6FA-C2A33245F1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EC9604F0-089F-197C-7527-1601FB7ECD3F}"/>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sp>
        <p:nvSpPr>
          <p:cNvPr id="4" name="TextBox 3">
            <a:extLst>
              <a:ext uri="{FF2B5EF4-FFF2-40B4-BE49-F238E27FC236}">
                <a16:creationId xmlns:a16="http://schemas.microsoft.com/office/drawing/2014/main" id="{9962E552-8CA8-43B6-C3E8-CE4684902EA7}"/>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2.1 – Import execution</a:t>
            </a:r>
          </a:p>
        </p:txBody>
      </p:sp>
      <p:sp>
        <p:nvSpPr>
          <p:cNvPr id="10" name="TextBox 9">
            <a:extLst>
              <a:ext uri="{FF2B5EF4-FFF2-40B4-BE49-F238E27FC236}">
                <a16:creationId xmlns:a16="http://schemas.microsoft.com/office/drawing/2014/main" id="{037221B1-443E-4500-C99C-5309C16435FD}"/>
              </a:ext>
            </a:extLst>
          </p:cNvPr>
          <p:cNvSpPr txBox="1"/>
          <p:nvPr/>
        </p:nvSpPr>
        <p:spPr>
          <a:xfrm>
            <a:off x="6156176" y="1988840"/>
            <a:ext cx="2808312" cy="1200329"/>
          </a:xfrm>
          <a:prstGeom prst="rect">
            <a:avLst/>
          </a:prstGeom>
          <a:noFill/>
        </p:spPr>
        <p:txBody>
          <a:bodyPr wrap="square" rtlCol="0">
            <a:spAutoFit/>
          </a:bodyPr>
          <a:lstStyle/>
          <a:p>
            <a:r>
              <a:rPr lang="en-GB" dirty="0"/>
              <a:t>Documents are imported to the batch and the status in M-Files is updated to the current state.</a:t>
            </a:r>
          </a:p>
        </p:txBody>
      </p:sp>
      <p:pic>
        <p:nvPicPr>
          <p:cNvPr id="3" name="Picture 2">
            <a:extLst>
              <a:ext uri="{FF2B5EF4-FFF2-40B4-BE49-F238E27FC236}">
                <a16:creationId xmlns:a16="http://schemas.microsoft.com/office/drawing/2014/main" id="{D444D7B1-AF3C-8F66-C817-716ADC422D8C}"/>
              </a:ext>
            </a:extLst>
          </p:cNvPr>
          <p:cNvPicPr>
            <a:picLocks noChangeAspect="1"/>
          </p:cNvPicPr>
          <p:nvPr/>
        </p:nvPicPr>
        <p:blipFill>
          <a:blip r:embed="rId3"/>
          <a:stretch>
            <a:fillRect/>
          </a:stretch>
        </p:blipFill>
        <p:spPr>
          <a:xfrm>
            <a:off x="179512" y="2060848"/>
            <a:ext cx="5337678" cy="3011883"/>
          </a:xfrm>
          <a:prstGeom prst="rect">
            <a:avLst/>
          </a:prstGeom>
        </p:spPr>
      </p:pic>
    </p:spTree>
    <p:extLst>
      <p:ext uri="{BB962C8B-B14F-4D97-AF65-F5344CB8AC3E}">
        <p14:creationId xmlns:p14="http://schemas.microsoft.com/office/powerpoint/2010/main" val="189672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8E8D0-8994-D133-11B1-924D9589C39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9196ADE9-0BA2-EEF4-D2C7-51A50A4E0B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1DB16CD5-DFC5-27E9-8D82-82BBEF0412E5}"/>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sp>
        <p:nvSpPr>
          <p:cNvPr id="4" name="TextBox 3">
            <a:extLst>
              <a:ext uri="{FF2B5EF4-FFF2-40B4-BE49-F238E27FC236}">
                <a16:creationId xmlns:a16="http://schemas.microsoft.com/office/drawing/2014/main" id="{329D870F-BA4C-B9B5-7059-AD7B1B82E87E}"/>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2.2 – Processing task options</a:t>
            </a:r>
          </a:p>
        </p:txBody>
      </p:sp>
      <p:sp>
        <p:nvSpPr>
          <p:cNvPr id="10" name="TextBox 9">
            <a:extLst>
              <a:ext uri="{FF2B5EF4-FFF2-40B4-BE49-F238E27FC236}">
                <a16:creationId xmlns:a16="http://schemas.microsoft.com/office/drawing/2014/main" id="{B93B310A-AA30-738D-B70B-B14749FE0B9F}"/>
              </a:ext>
            </a:extLst>
          </p:cNvPr>
          <p:cNvSpPr txBox="1"/>
          <p:nvPr/>
        </p:nvSpPr>
        <p:spPr>
          <a:xfrm>
            <a:off x="6156176" y="1988840"/>
            <a:ext cx="2808312" cy="1754326"/>
          </a:xfrm>
          <a:prstGeom prst="rect">
            <a:avLst/>
          </a:prstGeom>
          <a:noFill/>
        </p:spPr>
        <p:txBody>
          <a:bodyPr wrap="square" rtlCol="0">
            <a:spAutoFit/>
          </a:bodyPr>
          <a:lstStyle/>
          <a:p>
            <a:r>
              <a:rPr lang="en-GB" dirty="0"/>
              <a:t>The import filter can be used with any currently configured job, from simple full text OCR &amp; hyper-compression to complex metadata extraction.</a:t>
            </a:r>
          </a:p>
        </p:txBody>
      </p:sp>
      <p:pic>
        <p:nvPicPr>
          <p:cNvPr id="7" name="Picture 6">
            <a:extLst>
              <a:ext uri="{FF2B5EF4-FFF2-40B4-BE49-F238E27FC236}">
                <a16:creationId xmlns:a16="http://schemas.microsoft.com/office/drawing/2014/main" id="{A824C180-2B1D-A101-34F7-60DAD22366D7}"/>
              </a:ext>
            </a:extLst>
          </p:cNvPr>
          <p:cNvPicPr>
            <a:picLocks noChangeAspect="1"/>
          </p:cNvPicPr>
          <p:nvPr/>
        </p:nvPicPr>
        <p:blipFill>
          <a:blip r:embed="rId3"/>
          <a:stretch>
            <a:fillRect/>
          </a:stretch>
        </p:blipFill>
        <p:spPr>
          <a:xfrm>
            <a:off x="108012" y="2060848"/>
            <a:ext cx="5940152" cy="2604623"/>
          </a:xfrm>
          <a:prstGeom prst="rect">
            <a:avLst/>
          </a:prstGeom>
        </p:spPr>
      </p:pic>
    </p:spTree>
    <p:extLst>
      <p:ext uri="{BB962C8B-B14F-4D97-AF65-F5344CB8AC3E}">
        <p14:creationId xmlns:p14="http://schemas.microsoft.com/office/powerpoint/2010/main" val="146662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592D8-8CC6-B49B-77C3-02D1FB06BB6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7CCA04A-63BB-65C7-D505-2478F030C6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63672F32-10EF-B837-1034-BDA87E74C51B}"/>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sp>
        <p:nvSpPr>
          <p:cNvPr id="4" name="TextBox 3">
            <a:extLst>
              <a:ext uri="{FF2B5EF4-FFF2-40B4-BE49-F238E27FC236}">
                <a16:creationId xmlns:a16="http://schemas.microsoft.com/office/drawing/2014/main" id="{E8E06D4E-4599-D8B1-EC7B-B30996D615B5}"/>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2.3 – Document Export</a:t>
            </a:r>
          </a:p>
        </p:txBody>
      </p:sp>
      <p:sp>
        <p:nvSpPr>
          <p:cNvPr id="10" name="TextBox 9">
            <a:extLst>
              <a:ext uri="{FF2B5EF4-FFF2-40B4-BE49-F238E27FC236}">
                <a16:creationId xmlns:a16="http://schemas.microsoft.com/office/drawing/2014/main" id="{FA793FCB-D61C-D5D5-73A5-EB1395FAFD9B}"/>
              </a:ext>
            </a:extLst>
          </p:cNvPr>
          <p:cNvSpPr txBox="1"/>
          <p:nvPr/>
        </p:nvSpPr>
        <p:spPr>
          <a:xfrm>
            <a:off x="6156176" y="1988840"/>
            <a:ext cx="2808312" cy="1477328"/>
          </a:xfrm>
          <a:prstGeom prst="rect">
            <a:avLst/>
          </a:prstGeom>
          <a:noFill/>
        </p:spPr>
        <p:txBody>
          <a:bodyPr wrap="square" rtlCol="0">
            <a:spAutoFit/>
          </a:bodyPr>
          <a:lstStyle/>
          <a:p>
            <a:r>
              <a:rPr lang="en-GB" dirty="0"/>
              <a:t>Documents are then returned to the vault to replace the documents with the newly processed files and metadata if applicable.</a:t>
            </a:r>
          </a:p>
        </p:txBody>
      </p:sp>
      <p:pic>
        <p:nvPicPr>
          <p:cNvPr id="3" name="Picture 2">
            <a:extLst>
              <a:ext uri="{FF2B5EF4-FFF2-40B4-BE49-F238E27FC236}">
                <a16:creationId xmlns:a16="http://schemas.microsoft.com/office/drawing/2014/main" id="{1547BEBE-F367-BCE3-55A5-B4824CBB881D}"/>
              </a:ext>
            </a:extLst>
          </p:cNvPr>
          <p:cNvPicPr>
            <a:picLocks noChangeAspect="1"/>
          </p:cNvPicPr>
          <p:nvPr/>
        </p:nvPicPr>
        <p:blipFill>
          <a:blip r:embed="rId3"/>
          <a:stretch>
            <a:fillRect/>
          </a:stretch>
        </p:blipFill>
        <p:spPr>
          <a:xfrm>
            <a:off x="161765" y="2079948"/>
            <a:ext cx="5652120" cy="3326435"/>
          </a:xfrm>
          <a:prstGeom prst="rect">
            <a:avLst/>
          </a:prstGeom>
        </p:spPr>
      </p:pic>
    </p:spTree>
    <p:extLst>
      <p:ext uri="{BB962C8B-B14F-4D97-AF65-F5344CB8AC3E}">
        <p14:creationId xmlns:p14="http://schemas.microsoft.com/office/powerpoint/2010/main" val="11698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F687C-2F13-8874-77F0-80AE2DF8B42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0D1491F-B8CA-A4E2-427D-921D8717F8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B45A91E3-ED67-98CA-03EC-2F86D3A5167E}"/>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Workflow Setup</a:t>
            </a:r>
          </a:p>
        </p:txBody>
      </p:sp>
      <p:sp>
        <p:nvSpPr>
          <p:cNvPr id="4" name="TextBox 3">
            <a:extLst>
              <a:ext uri="{FF2B5EF4-FFF2-40B4-BE49-F238E27FC236}">
                <a16:creationId xmlns:a16="http://schemas.microsoft.com/office/drawing/2014/main" id="{9A40C281-8328-2A58-CDEE-3ED0086DE54B}"/>
              </a:ext>
            </a:extLst>
          </p:cNvPr>
          <p:cNvSpPr txBox="1"/>
          <p:nvPr/>
        </p:nvSpPr>
        <p:spPr>
          <a:xfrm>
            <a:off x="683568" y="1556792"/>
            <a:ext cx="6840760" cy="369332"/>
          </a:xfrm>
          <a:prstGeom prst="rect">
            <a:avLst/>
          </a:prstGeom>
          <a:noFill/>
        </p:spPr>
        <p:txBody>
          <a:bodyPr wrap="square" rtlCol="0">
            <a:spAutoFit/>
          </a:bodyPr>
          <a:lstStyle/>
          <a:p>
            <a:r>
              <a:rPr lang="en-GB" dirty="0">
                <a:solidFill>
                  <a:schemeClr val="tx2">
                    <a:lumMod val="60000"/>
                    <a:lumOff val="40000"/>
                  </a:schemeClr>
                </a:solidFill>
              </a:rPr>
              <a:t>2.4 – Processing task options</a:t>
            </a:r>
          </a:p>
        </p:txBody>
      </p:sp>
      <p:sp>
        <p:nvSpPr>
          <p:cNvPr id="10" name="TextBox 9">
            <a:extLst>
              <a:ext uri="{FF2B5EF4-FFF2-40B4-BE49-F238E27FC236}">
                <a16:creationId xmlns:a16="http://schemas.microsoft.com/office/drawing/2014/main" id="{E75C0A01-BCD4-1222-EA5C-3056DBDB257A}"/>
              </a:ext>
            </a:extLst>
          </p:cNvPr>
          <p:cNvSpPr txBox="1"/>
          <p:nvPr/>
        </p:nvSpPr>
        <p:spPr>
          <a:xfrm>
            <a:off x="6156176" y="1988840"/>
            <a:ext cx="2808312" cy="1477328"/>
          </a:xfrm>
          <a:prstGeom prst="rect">
            <a:avLst/>
          </a:prstGeom>
          <a:noFill/>
        </p:spPr>
        <p:txBody>
          <a:bodyPr wrap="square" rtlCol="0">
            <a:spAutoFit/>
          </a:bodyPr>
          <a:lstStyle/>
          <a:p>
            <a:r>
              <a:rPr lang="en-GB" dirty="0"/>
              <a:t>In the final step the converted and </a:t>
            </a:r>
            <a:r>
              <a:rPr lang="en-GB" dirty="0" err="1"/>
              <a:t>OCR’d</a:t>
            </a:r>
            <a:r>
              <a:rPr lang="en-GB" dirty="0"/>
              <a:t> documents are uploaded to the vault together with the updated status.</a:t>
            </a:r>
          </a:p>
        </p:txBody>
      </p:sp>
      <p:pic>
        <p:nvPicPr>
          <p:cNvPr id="9" name="Picture 8">
            <a:extLst>
              <a:ext uri="{FF2B5EF4-FFF2-40B4-BE49-F238E27FC236}">
                <a16:creationId xmlns:a16="http://schemas.microsoft.com/office/drawing/2014/main" id="{F3AABCFD-1543-452F-BA00-C66E0749F9BF}"/>
              </a:ext>
            </a:extLst>
          </p:cNvPr>
          <p:cNvPicPr>
            <a:picLocks noChangeAspect="1"/>
          </p:cNvPicPr>
          <p:nvPr/>
        </p:nvPicPr>
        <p:blipFill>
          <a:blip r:embed="rId3"/>
          <a:stretch>
            <a:fillRect/>
          </a:stretch>
        </p:blipFill>
        <p:spPr>
          <a:xfrm>
            <a:off x="151289" y="2153827"/>
            <a:ext cx="6004887" cy="3017684"/>
          </a:xfrm>
          <a:prstGeom prst="rect">
            <a:avLst/>
          </a:prstGeom>
        </p:spPr>
      </p:pic>
    </p:spTree>
    <p:extLst>
      <p:ext uri="{BB962C8B-B14F-4D97-AF65-F5344CB8AC3E}">
        <p14:creationId xmlns:p14="http://schemas.microsoft.com/office/powerpoint/2010/main" val="12859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AAC17D-B680-4B2E-1A0B-469BB8EF3409}"/>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7FDDBFD-ACC2-1B5B-5C75-58971CD303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37"/>
            <a:ext cx="9144000" cy="6465126"/>
          </a:xfrm>
          <a:prstGeom prst="rect">
            <a:avLst/>
          </a:prstGeom>
        </p:spPr>
      </p:pic>
      <p:sp>
        <p:nvSpPr>
          <p:cNvPr id="6" name="TextBox 5">
            <a:extLst>
              <a:ext uri="{FF2B5EF4-FFF2-40B4-BE49-F238E27FC236}">
                <a16:creationId xmlns:a16="http://schemas.microsoft.com/office/drawing/2014/main" id="{D34A9DF2-9D97-B661-1EFE-662B8DBE06B9}"/>
              </a:ext>
            </a:extLst>
          </p:cNvPr>
          <p:cNvSpPr txBox="1"/>
          <p:nvPr/>
        </p:nvSpPr>
        <p:spPr>
          <a:xfrm>
            <a:off x="2339752" y="196437"/>
            <a:ext cx="4680520" cy="707886"/>
          </a:xfrm>
          <a:prstGeom prst="rect">
            <a:avLst/>
          </a:prstGeom>
          <a:noFill/>
        </p:spPr>
        <p:txBody>
          <a:bodyPr wrap="square" rtlCol="0">
            <a:spAutoFit/>
          </a:bodyPr>
          <a:lstStyle/>
          <a:p>
            <a:pPr algn="ctr"/>
            <a:r>
              <a:rPr lang="en-GB" sz="4000" dirty="0">
                <a:solidFill>
                  <a:schemeClr val="tx2">
                    <a:lumMod val="60000"/>
                    <a:lumOff val="40000"/>
                  </a:schemeClr>
                </a:solidFill>
              </a:rPr>
              <a:t>Summing Up</a:t>
            </a:r>
          </a:p>
        </p:txBody>
      </p:sp>
      <p:sp>
        <p:nvSpPr>
          <p:cNvPr id="2" name="TextBox 1">
            <a:extLst>
              <a:ext uri="{FF2B5EF4-FFF2-40B4-BE49-F238E27FC236}">
                <a16:creationId xmlns:a16="http://schemas.microsoft.com/office/drawing/2014/main" id="{E34257CE-04E1-C72F-BA16-C74626E9CD5B}"/>
              </a:ext>
            </a:extLst>
          </p:cNvPr>
          <p:cNvSpPr txBox="1"/>
          <p:nvPr/>
        </p:nvSpPr>
        <p:spPr>
          <a:xfrm>
            <a:off x="395536" y="1700808"/>
            <a:ext cx="7200800" cy="1815882"/>
          </a:xfrm>
          <a:prstGeom prst="rect">
            <a:avLst/>
          </a:prstGeom>
          <a:noFill/>
        </p:spPr>
        <p:txBody>
          <a:bodyPr wrap="square" rtlCol="0">
            <a:spAutoFit/>
          </a:bodyPr>
          <a:lstStyle/>
          <a:p>
            <a:r>
              <a:rPr lang="en-GB" sz="1400" b="1" dirty="0">
                <a:solidFill>
                  <a:srgbClr val="4F81BD"/>
                </a:solidFill>
              </a:rPr>
              <a:t>The new M-Files import module brings many new and exciting options and opportunities to </a:t>
            </a:r>
            <a:r>
              <a:rPr lang="en-GB" sz="1400" b="1" dirty="0" err="1">
                <a:solidFill>
                  <a:srgbClr val="4F81BD"/>
                </a:solidFill>
              </a:rPr>
              <a:t>Mfilers</a:t>
            </a:r>
            <a:r>
              <a:rPr lang="en-GB" sz="1400" b="1" dirty="0">
                <a:solidFill>
                  <a:srgbClr val="4F81BD"/>
                </a:solidFill>
              </a:rPr>
              <a:t> even if you don’t use all of the advanced capture and extraction functionality this module will enable users to OCR image based documents in their vaults and save them as hyper-compressed PDF or convert to other formats such as PDF/A.</a:t>
            </a:r>
            <a:br>
              <a:rPr lang="en-GB" sz="1400" b="1" dirty="0">
                <a:solidFill>
                  <a:srgbClr val="4F81BD"/>
                </a:solidFill>
              </a:rPr>
            </a:br>
            <a:r>
              <a:rPr lang="en-GB" sz="1400" b="1" dirty="0">
                <a:solidFill>
                  <a:srgbClr val="4F81BD"/>
                </a:solidFill>
              </a:rPr>
              <a:t>For current ChronoScan users of the Enterprise and Advanced editions this new module is included as standard.</a:t>
            </a:r>
          </a:p>
          <a:p>
            <a:endParaRPr lang="en-GB" sz="1400" b="1" dirty="0">
              <a:solidFill>
                <a:srgbClr val="4F81BD"/>
              </a:solidFill>
            </a:endParaRPr>
          </a:p>
          <a:p>
            <a:r>
              <a:rPr lang="en-GB" sz="1400" b="1" dirty="0">
                <a:solidFill>
                  <a:srgbClr val="4F81BD"/>
                </a:solidFill>
              </a:rPr>
              <a:t>For further information please email pafowkes@chronoscan.org</a:t>
            </a:r>
          </a:p>
        </p:txBody>
      </p:sp>
    </p:spTree>
    <p:extLst>
      <p:ext uri="{BB962C8B-B14F-4D97-AF65-F5344CB8AC3E}">
        <p14:creationId xmlns:p14="http://schemas.microsoft.com/office/powerpoint/2010/main" val="776167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3618</TotalTime>
  <Words>404</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Fowkes</dc:creator>
  <cp:lastModifiedBy>Paul Fowkes</cp:lastModifiedBy>
  <cp:revision>32</cp:revision>
  <dcterms:created xsi:type="dcterms:W3CDTF">2017-06-19T09:01:54Z</dcterms:created>
  <dcterms:modified xsi:type="dcterms:W3CDTF">2024-03-13T12:02:02Z</dcterms:modified>
</cp:coreProperties>
</file>